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601200" cy="12801600" type="A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FFCCFF"/>
    <a:srgbClr val="FFFFCC"/>
    <a:srgbClr val="00FFCC"/>
    <a:srgbClr val="0000FF"/>
    <a:srgbClr val="CCCCFF"/>
    <a:srgbClr val="31EAEF"/>
    <a:srgbClr val="7F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67" y="6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4813" cy="496887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7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r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7CF50C-761A-4A39-889C-CD55E81DA6EF}" type="datetimeFigureOut">
              <a:rPr lang="cs-CZ"/>
              <a:pPr>
                <a:defRPr/>
              </a:pPr>
              <a:t>11.08.2022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3" y="9431339"/>
            <a:ext cx="2944813" cy="496886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339"/>
            <a:ext cx="2946400" cy="496886"/>
          </a:xfrm>
          <a:prstGeom prst="rect">
            <a:avLst/>
          </a:prstGeom>
        </p:spPr>
        <p:txBody>
          <a:bodyPr vert="horz" wrap="square" lIns="90898" tIns="45449" rIns="90898" bIns="454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88F1726F-1EC2-477F-BEC5-5949C02F7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489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7"/>
          </a:xfrm>
          <a:prstGeom prst="rect">
            <a:avLst/>
          </a:prstGeom>
        </p:spPr>
        <p:txBody>
          <a:bodyPr vert="horz" lIns="91355" tIns="45681" rIns="91355" bIns="45681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7"/>
          </a:xfrm>
          <a:prstGeom prst="rect">
            <a:avLst/>
          </a:prstGeom>
        </p:spPr>
        <p:txBody>
          <a:bodyPr vert="horz" lIns="91355" tIns="45681" rIns="91355" bIns="45681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2CCB92-EA2E-473C-B63B-B75BDEBE6DAA}" type="datetimeFigureOut">
              <a:rPr lang="cs-CZ"/>
              <a:pPr>
                <a:defRPr/>
              </a:pPr>
              <a:t>11.08.2022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39838"/>
            <a:ext cx="25114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5" tIns="45681" rIns="91355" bIns="4568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78376"/>
            <a:ext cx="5438775" cy="3906838"/>
          </a:xfrm>
          <a:prstGeom prst="rect">
            <a:avLst/>
          </a:prstGeom>
        </p:spPr>
        <p:txBody>
          <a:bodyPr vert="horz" lIns="91355" tIns="45681" rIns="91355" bIns="45681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6886"/>
          </a:xfrm>
          <a:prstGeom prst="rect">
            <a:avLst/>
          </a:prstGeom>
        </p:spPr>
        <p:txBody>
          <a:bodyPr vert="horz" lIns="91355" tIns="45681" rIns="91355" bIns="45681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31339"/>
            <a:ext cx="2946400" cy="496886"/>
          </a:xfrm>
          <a:prstGeom prst="rect">
            <a:avLst/>
          </a:prstGeom>
        </p:spPr>
        <p:txBody>
          <a:bodyPr vert="horz" wrap="square" lIns="91355" tIns="45681" rIns="91355" bIns="45681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78FFBC91-5D2A-4021-9106-BDAB35CA09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825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4699" y="3976794"/>
            <a:ext cx="7533249" cy="274404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9397" y="7254240"/>
            <a:ext cx="6203852" cy="32715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23B3-D59F-4C03-8035-11C37BC6B7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926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6645-F874-4E7A-AB11-8CD674C4EF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25419" y="512658"/>
            <a:ext cx="1994095" cy="1092284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3133" y="512658"/>
            <a:ext cx="5834575" cy="1092284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3B85-0BB7-4A2E-B0DE-DB87E965D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25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6B16B-1AA9-429F-B219-6B4D70DA9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5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088" y="8226214"/>
            <a:ext cx="7533249" cy="25425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0088" y="5425865"/>
            <a:ext cx="7533249" cy="28003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11BA-FE67-4F53-8EBA-E56616554B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458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3133" y="2987041"/>
            <a:ext cx="3914335" cy="8448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5179" y="2987041"/>
            <a:ext cx="3914335" cy="8448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106B-212C-46B3-A82C-B94FB685E0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34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3132" y="2865544"/>
            <a:ext cx="3915875" cy="11942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3132" y="4059766"/>
            <a:ext cx="3915875" cy="737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02101" y="2865544"/>
            <a:ext cx="3917413" cy="11942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02101" y="4059766"/>
            <a:ext cx="3917413" cy="737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36E8-20D7-4803-9310-DE55C03D13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3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7524-F1DB-45E0-BFA4-97B10B6550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D5DD-5FC1-41E8-94BF-08DD55B59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757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133" y="509693"/>
            <a:ext cx="2915750" cy="21691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5049" y="509694"/>
            <a:ext cx="4954465" cy="109258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3133" y="2678854"/>
            <a:ext cx="2915750" cy="8756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4C81-9520-4511-AAA2-D624786F2C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66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7141" y="8961120"/>
            <a:ext cx="5317588" cy="1057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37141" y="1143847"/>
            <a:ext cx="5317588" cy="7680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37141" y="10019031"/>
            <a:ext cx="5317588" cy="15024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0290-5EF4-4426-A228-242DD1C04D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760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2987041"/>
            <a:ext cx="8641080" cy="844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060" y="11657753"/>
            <a:ext cx="22402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0" y="11657753"/>
            <a:ext cx="30403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11657753"/>
            <a:ext cx="22402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5318B0E-900A-4F19-AF54-70106CCA1A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="" xmlns:a16="http://schemas.microsoft.com/office/drawing/2014/main" id="{44240CC8-1B29-FA65-4925-70BC1B46B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9130" y="1302313"/>
            <a:ext cx="14497657" cy="9639400"/>
          </a:xfrm>
          <a:prstGeom prst="rect">
            <a:avLst/>
          </a:prstGeom>
        </p:spPr>
      </p:pic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6" y="-505359"/>
            <a:ext cx="935990" cy="107950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6" y="-504497"/>
            <a:ext cx="939165" cy="107950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31" y="-503681"/>
            <a:ext cx="935990" cy="1079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6216" y="999465"/>
            <a:ext cx="9600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MĚSTO SMEČNO A VOJENSKÝ SKANZEN SMEČNO</a:t>
            </a:r>
            <a:endParaRPr lang="cs-CZ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KRAJSKÉ VOJENSKÉ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VELITELSTVÍ </a:t>
            </a:r>
            <a:r>
              <a:rPr 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HL. M. PRAHA </a:t>
            </a:r>
            <a:endParaRPr lang="cs-CZ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PĚŠÍ ROTA AKTIVNÍ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ZÁLOHY</a:t>
            </a:r>
            <a:endParaRPr lang="cs-CZ" sz="2600" dirty="0">
              <a:latin typeface="Georgia" panose="0204050205040502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4137" y="2076375"/>
            <a:ext cx="828091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VÁS ZVOU </a:t>
            </a:r>
            <a:endParaRPr lang="cs-CZ" sz="28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 akci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ROZLOUČENÍ S PRÁZDNINAMI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endParaRPr lang="cs-CZ" sz="32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 1. PĚŠÍ ROTY</a:t>
            </a:r>
            <a:endParaRPr lang="cs-CZ" sz="32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111. STRÁŽNÍHO PRAPORU</a:t>
            </a:r>
            <a:endParaRPr lang="cs-CZ" sz="32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6216" y="6295890"/>
            <a:ext cx="9333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Kde: Areál a okolní prostranství </a:t>
            </a:r>
            <a:r>
              <a:rPr lang="cs-CZ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Vojenského </a:t>
            </a:r>
            <a:r>
              <a:rPr 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skanzenu </a:t>
            </a:r>
            <a:r>
              <a:rPr lang="cs-CZ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Smečno</a:t>
            </a:r>
            <a:endParaRPr lang="cs-CZ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1"/>
            <a:endParaRPr lang="cs-CZ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Kdy: Sobota 27. 8. 2022 od 10 do 16 hod.</a:t>
            </a:r>
          </a:p>
          <a:p>
            <a:pPr algn="ctr"/>
            <a:endParaRPr lang="cs-CZ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Těšit se můžete na soutěže pro děti, na jízdu vojenskou technikou, na střelbu z </a:t>
            </a:r>
            <a:r>
              <a:rPr lang="cs-CZ" sz="2400" b="1" dirty="0" err="1">
                <a:solidFill>
                  <a:srgbClr val="FFC000"/>
                </a:solidFill>
                <a:latin typeface="Comic Sans MS" panose="030F0702030302020204" pitchFamily="66" charset="0"/>
              </a:rPr>
              <a:t>airsoftových</a:t>
            </a:r>
            <a:r>
              <a:rPr 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zbraní a další</a:t>
            </a:r>
            <a:r>
              <a:rPr lang="cs-CZ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…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flipH="1">
            <a:off x="336102" y="10503681"/>
            <a:ext cx="468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1"/>
                </a:solidFill>
              </a:rPr>
              <a:t>www.smecno.cz</a:t>
            </a:r>
            <a:endParaRPr lang="cs-CZ" b="1" u="sng" dirty="0">
              <a:solidFill>
                <a:schemeClr val="bg1"/>
              </a:solidFill>
            </a:endParaRPr>
          </a:p>
          <a:p>
            <a:r>
              <a:rPr lang="cs-CZ" b="1" u="sng" dirty="0">
                <a:solidFill>
                  <a:schemeClr val="bg1"/>
                </a:solidFill>
              </a:rPr>
              <a:t>www.vojensky-skanzen-smecno.cz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u="sng" dirty="0">
                <a:solidFill>
                  <a:schemeClr val="bg1"/>
                </a:solidFill>
              </a:rPr>
              <a:t>www.facebook.com/PesirotaAZPraha/</a:t>
            </a:r>
          </a:p>
          <a:p>
            <a:r>
              <a:rPr lang="cs-CZ" b="1" u="sng" dirty="0">
                <a:solidFill>
                  <a:schemeClr val="bg1"/>
                </a:solidFill>
              </a:rPr>
              <a:t>www.kvv-hlavimestopraha.army.cz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13" y="10961013"/>
            <a:ext cx="900000" cy="9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78" y="10961013"/>
            <a:ext cx="900000" cy="9000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152528" y="1049673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smecno.cz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06683" y="10496735"/>
            <a:ext cx="1585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pesirotaAZ.cz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006683" y="10332953"/>
            <a:ext cx="468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b="1" dirty="0">
              <a:solidFill>
                <a:schemeClr val="bg1"/>
              </a:solidFill>
            </a:endParaRPr>
          </a:p>
          <a:p>
            <a:pPr algn="ctr"/>
            <a:r>
              <a:rPr lang="cs-CZ" sz="1200" b="1" dirty="0">
                <a:solidFill>
                  <a:schemeClr val="bg1"/>
                </a:solidFill>
              </a:rPr>
              <a:t>kvvhmp.cz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="" xmlns:a16="http://schemas.microsoft.com/office/drawing/2014/main" id="{092445E3-886F-B5E6-9E99-F2D74948B57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74" y="-504061"/>
            <a:ext cx="993775" cy="1079500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A2195A1D-ABA7-566E-5A0A-A386C17AB3AF}"/>
              </a:ext>
            </a:extLst>
          </p:cNvPr>
          <p:cNvSpPr txBox="1"/>
          <p:nvPr/>
        </p:nvSpPr>
        <p:spPr>
          <a:xfrm>
            <a:off x="1283483" y="9137104"/>
            <a:ext cx="7621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Vstupné na akci </a:t>
            </a:r>
            <a:r>
              <a:rPr lang="cs-CZ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žádné, do skanzenu dobrovolné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44" y="10958176"/>
            <a:ext cx="928890" cy="9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1253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95</Words>
  <Application>Microsoft Office PowerPoint</Application>
  <PresentationFormat>A3 (297 x 420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Comic Sans MS</vt:lpstr>
      <vt:lpstr>Georgia</vt:lpstr>
      <vt:lpstr>Times New Roman</vt:lpstr>
      <vt:lpstr>Výchozí návrh</vt:lpstr>
      <vt:lpstr>Prezentace aplikace PowerPoint</vt:lpstr>
    </vt:vector>
  </TitlesOfParts>
  <Company>KVV HMP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Musílek</dc:creator>
  <cp:lastModifiedBy>Martina Sofie Halíková</cp:lastModifiedBy>
  <cp:revision>86</cp:revision>
  <cp:lastPrinted>2022-07-22T09:32:40Z</cp:lastPrinted>
  <dcterms:created xsi:type="dcterms:W3CDTF">2016-10-13T10:31:29Z</dcterms:created>
  <dcterms:modified xsi:type="dcterms:W3CDTF">2022-08-11T07:17:51Z</dcterms:modified>
</cp:coreProperties>
</file>